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1" r:id="rId3"/>
    <p:sldId id="278" r:id="rId4"/>
    <p:sldId id="263" r:id="rId5"/>
    <p:sldId id="271" r:id="rId6"/>
    <p:sldId id="272" r:id="rId7"/>
    <p:sldId id="273" r:id="rId8"/>
    <p:sldId id="274" r:id="rId9"/>
    <p:sldId id="27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elynp@live.com" initials="a" lastIdx="1" clrIdx="0">
    <p:extLst>
      <p:ext uri="{19B8F6BF-5375-455C-9EA6-DF929625EA0E}">
        <p15:presenceInfo xmlns="" xmlns:p15="http://schemas.microsoft.com/office/powerpoint/2012/main" userId="amelynp@live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1" autoAdjust="0"/>
    <p:restoredTop sz="94660"/>
  </p:normalViewPr>
  <p:slideViewPr>
    <p:cSldViewPr>
      <p:cViewPr>
        <p:scale>
          <a:sx n="50" d="100"/>
          <a:sy n="50" d="100"/>
        </p:scale>
        <p:origin x="-76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2B94-E259-4F45-9EA0-4BFA6973D8B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51A7B-FC5A-491D-A724-9AF3B540B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4470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BC5F-748B-4431-930B-7DAE9E50D16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C469-668C-4FEB-8E5E-82803A86B4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BC5F-748B-4431-930B-7DAE9E50D16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C469-668C-4FEB-8E5E-82803A86B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BC5F-748B-4431-930B-7DAE9E50D16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C469-668C-4FEB-8E5E-82803A86B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BC5F-748B-4431-930B-7DAE9E50D16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C469-668C-4FEB-8E5E-82803A86B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BC5F-748B-4431-930B-7DAE9E50D16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C469-668C-4FEB-8E5E-82803A86B4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BC5F-748B-4431-930B-7DAE9E50D16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C469-668C-4FEB-8E5E-82803A86B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BC5F-748B-4431-930B-7DAE9E50D16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C469-668C-4FEB-8E5E-82803A86B4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BC5F-748B-4431-930B-7DAE9E50D16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C469-668C-4FEB-8E5E-82803A86B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BC5F-748B-4431-930B-7DAE9E50D16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C469-668C-4FEB-8E5E-82803A86B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BC5F-748B-4431-930B-7DAE9E50D16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C469-668C-4FEB-8E5E-82803A86B4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BC5F-748B-4431-930B-7DAE9E50D16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C469-668C-4FEB-8E5E-82803A86B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C83BC5F-748B-4431-930B-7DAE9E50D167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3A6C469-668C-4FEB-8E5E-82803A86B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InShot_20200412_204759468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dirty="0"/>
              <a:t>NASTAVNI PREDMET </a:t>
            </a:r>
            <a:r>
              <a:rPr lang="en-US" dirty="0"/>
              <a:t>BOSANSKI JEZIK I KNJIŽEVNOST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sr-Latn-RS" dirty="0"/>
              <a:t>NASTAVNA OBLAST: </a:t>
            </a:r>
            <a:r>
              <a:rPr lang="sr-Latn-ME" dirty="0" smtClean="0"/>
              <a:t>PRAVOPIS</a:t>
            </a:r>
            <a:endParaRPr lang="sr-Latn-RS" dirty="0"/>
          </a:p>
          <a:p>
            <a:pPr algn="l"/>
            <a:r>
              <a:rPr lang="sr-Latn-RS" dirty="0"/>
              <a:t>NASTAVNA JEDINICA: </a:t>
            </a:r>
            <a:r>
              <a:rPr lang="sr-Latn-ME" dirty="0" smtClean="0"/>
              <a:t>PISANJE RAZGLEDNICE</a:t>
            </a:r>
            <a:endParaRPr lang="sr-Latn-RS" dirty="0"/>
          </a:p>
          <a:p>
            <a:pPr algn="l"/>
            <a:r>
              <a:rPr lang="sr-Latn-RS" dirty="0"/>
              <a:t>BROJ NASTAVNE </a:t>
            </a:r>
            <a:r>
              <a:rPr lang="sr-Latn-RS" dirty="0" smtClean="0"/>
              <a:t>JEDINICE:</a:t>
            </a:r>
            <a:r>
              <a:rPr lang="en-GB" dirty="0" smtClean="0"/>
              <a:t> </a:t>
            </a:r>
            <a:r>
              <a:rPr lang="en-US" dirty="0" smtClean="0"/>
              <a:t>1</a:t>
            </a:r>
            <a:r>
              <a:rPr lang="sr-Latn-RS" dirty="0" smtClean="0"/>
              <a:t>43.</a:t>
            </a:r>
            <a:endParaRPr lang="sr-Latn-RS" dirty="0"/>
          </a:p>
          <a:p>
            <a:pPr algn="l"/>
            <a:r>
              <a:rPr lang="sr-Latn-RS" dirty="0"/>
              <a:t>RAZRED:</a:t>
            </a:r>
            <a:r>
              <a:rPr lang="en-US" dirty="0"/>
              <a:t> </a:t>
            </a:r>
            <a:r>
              <a:rPr lang="sr-Latn-RS" dirty="0" smtClean="0"/>
              <a:t>III</a:t>
            </a:r>
            <a:r>
              <a:rPr lang="en-US" dirty="0" smtClean="0"/>
              <a:t> </a:t>
            </a:r>
            <a:endParaRPr lang="sr-Latn-RS" dirty="0"/>
          </a:p>
          <a:p>
            <a:pPr algn="l"/>
            <a:r>
              <a:rPr lang="sr-Latn-RS" dirty="0"/>
              <a:t>NASTAVNIK: </a:t>
            </a:r>
            <a:r>
              <a:rPr lang="en-US" dirty="0" err="1" smtClean="0"/>
              <a:t>Edima</a:t>
            </a:r>
            <a:r>
              <a:rPr lang="en-US" dirty="0" smtClean="0"/>
              <a:t> </a:t>
            </a:r>
            <a:r>
              <a:rPr lang="en-US" dirty="0" err="1" smtClean="0"/>
              <a:t>Kamberovi</a:t>
            </a:r>
            <a:r>
              <a:rPr lang="sr-Latn-ME" dirty="0" smtClean="0"/>
              <a:t>ć</a:t>
            </a:r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31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2192000" cy="6853424"/>
          </a:xfrm>
        </p:spPr>
      </p:pic>
    </p:spTree>
    <p:extLst>
      <p:ext uri="{BB962C8B-B14F-4D97-AF65-F5344CB8AC3E}">
        <p14:creationId xmlns="" xmlns:p14="http://schemas.microsoft.com/office/powerpoint/2010/main" val="11852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08" b="4679"/>
          <a:stretch>
            <a:fillRect/>
          </a:stretch>
        </p:blipFill>
        <p:spPr>
          <a:xfrm>
            <a:off x="-1" y="0"/>
            <a:ext cx="1220887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29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fotke\CqAO_h3WIAA_MH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45895">
            <a:off x="1023653" y="761058"/>
            <a:ext cx="4714872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D:\fotke\81965188_3035272193171645_264244111661963673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8322">
            <a:off x="5688127" y="948221"/>
            <a:ext cx="5282964" cy="3529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D:\fotke\186953483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 rot="21109566">
            <a:off x="1083456" y="2636790"/>
            <a:ext cx="5658503" cy="34868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D:\fotke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32045">
            <a:off x="5668193" y="3701203"/>
            <a:ext cx="4947394" cy="2396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="" xmlns:p14="http://schemas.microsoft.com/office/powerpoint/2010/main" val="374693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Šta je razglednica?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Razglednica je ilustrovana dopisna karta. </a:t>
            </a:r>
          </a:p>
          <a:p>
            <a:endParaRPr lang="sr-Latn-RS" dirty="0" smtClean="0"/>
          </a:p>
          <a:p>
            <a:r>
              <a:rPr lang="sr-Latn-RS" dirty="0" smtClean="0"/>
              <a:t>To je slika, fotografija ili crtež štampan na kartonu.</a:t>
            </a:r>
          </a:p>
          <a:p>
            <a:pPr marL="0" indent="0">
              <a:buNone/>
            </a:pPr>
            <a:endParaRPr lang="sr-Latn-RS" dirty="0" smtClean="0"/>
          </a:p>
          <a:p>
            <a:r>
              <a:rPr lang="sr-Latn-RS" dirty="0" smtClean="0"/>
              <a:t>Razglednicom šaljemo pozdrave i selame sa putovanja.</a:t>
            </a:r>
          </a:p>
          <a:p>
            <a:pPr marL="0" indent="0">
              <a:buNone/>
            </a:pPr>
            <a:r>
              <a:rPr lang="sr-Latn-RS" dirty="0" smtClean="0"/>
              <a:t> </a:t>
            </a:r>
            <a:endParaRPr lang="sr-Latn-RS" dirty="0"/>
          </a:p>
          <a:p>
            <a:r>
              <a:rPr lang="sr-Latn-RS" dirty="0" smtClean="0"/>
              <a:t>Sadržaj razglednice mora biti kratak, jasan i čitko ispisan. </a:t>
            </a:r>
          </a:p>
          <a:p>
            <a:endParaRPr lang="sr-Latn-RS" dirty="0"/>
          </a:p>
          <a:p>
            <a:r>
              <a:rPr lang="sr-Latn-RS" dirty="0" smtClean="0"/>
              <a:t>Tekst u razglednicama pokazuje našu kulturu i pismenost.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80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Poleđina razglednice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 smtClean="0"/>
              <a:t>Na poleđini razglednice se nalazi prostor za pisanje. </a:t>
            </a:r>
          </a:p>
          <a:p>
            <a:pPr marL="0" indent="0">
              <a:buNone/>
            </a:pPr>
            <a:r>
              <a:rPr lang="sr-Latn-RS" dirty="0" smtClean="0"/>
              <a:t>U tom formatu pišemo sljedeće: </a:t>
            </a:r>
          </a:p>
          <a:p>
            <a:pPr marL="0" indent="0">
              <a:buNone/>
            </a:pPr>
            <a:r>
              <a:rPr lang="sr-Latn-RS" dirty="0" smtClean="0"/>
              <a:t>- odakle pišeš</a:t>
            </a:r>
          </a:p>
          <a:p>
            <a:pPr>
              <a:buFontTx/>
              <a:buChar char="-"/>
            </a:pPr>
            <a:r>
              <a:rPr lang="sr-Latn-RS" dirty="0"/>
              <a:t>š</a:t>
            </a:r>
            <a:r>
              <a:rPr lang="sr-Latn-RS" dirty="0" smtClean="0"/>
              <a:t>ta radiš</a:t>
            </a:r>
          </a:p>
          <a:p>
            <a:pPr>
              <a:buFontTx/>
              <a:buChar char="-"/>
            </a:pPr>
            <a:r>
              <a:rPr lang="sr-Latn-RS" dirty="0"/>
              <a:t>ž</a:t>
            </a:r>
            <a:r>
              <a:rPr lang="sr-Latn-RS" dirty="0" smtClean="0"/>
              <a:t>elja da su oni koji primaju dobro</a:t>
            </a:r>
          </a:p>
          <a:p>
            <a:pPr>
              <a:buFontTx/>
              <a:buChar char="-"/>
            </a:pPr>
            <a:r>
              <a:rPr lang="sr-Latn-RS" dirty="0" smtClean="0"/>
              <a:t>pozdrav</a:t>
            </a:r>
          </a:p>
          <a:p>
            <a:pPr>
              <a:buFontTx/>
              <a:buChar char="-"/>
            </a:pPr>
            <a:r>
              <a:rPr lang="sr-Latn-RS" dirty="0"/>
              <a:t>v</a:t>
            </a:r>
            <a:r>
              <a:rPr lang="sr-Latn-RS" dirty="0" smtClean="0"/>
              <a:t>aše ime</a:t>
            </a:r>
          </a:p>
          <a:p>
            <a:pPr>
              <a:buFontTx/>
              <a:buChar char="-"/>
            </a:pP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Na poleđini razglednice nalazi se i mjesto za pisanje adrese. </a:t>
            </a:r>
          </a:p>
          <a:p>
            <a:pPr>
              <a:buFontTx/>
              <a:buChar char="-"/>
            </a:pPr>
            <a:endParaRPr lang="sr-Latn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59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589" t="26059" r="12250" b="17677"/>
          <a:stretch/>
        </p:blipFill>
        <p:spPr>
          <a:xfrm>
            <a:off x="745032" y="1524000"/>
            <a:ext cx="10811291" cy="48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526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457" t="41523" r="23299" b="25992"/>
          <a:stretch/>
        </p:blipFill>
        <p:spPr>
          <a:xfrm>
            <a:off x="6816080" y="1559006"/>
            <a:ext cx="5040560" cy="4959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368" y="620688"/>
            <a:ext cx="597666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Adresu su obuhvaćeni podaci kako bi razglednica stigla onome kome je namjenjena.</a:t>
            </a:r>
          </a:p>
          <a:p>
            <a:r>
              <a:rPr lang="sr-Latn-RS" sz="2400" dirty="0" smtClean="0"/>
              <a:t> </a:t>
            </a:r>
          </a:p>
          <a:p>
            <a:r>
              <a:rPr lang="sr-Latn-RS" sz="2400" dirty="0" smtClean="0"/>
              <a:t>Ti podaci su: </a:t>
            </a:r>
          </a:p>
          <a:p>
            <a:endParaRPr lang="sr-Latn-RS" sz="2400" dirty="0" smtClean="0"/>
          </a:p>
          <a:p>
            <a:pPr marL="342900" indent="-342900">
              <a:buAutoNum type="arabicPeriod"/>
            </a:pPr>
            <a:r>
              <a:rPr lang="sr-Latn-RS" sz="2400" dirty="0" smtClean="0"/>
              <a:t>Ime i prezime osobe kojoj upućjemo razglednicu. </a:t>
            </a:r>
          </a:p>
          <a:p>
            <a:r>
              <a:rPr lang="sr-Latn-RS" sz="2400" dirty="0" smtClean="0"/>
              <a:t>     Ispred imena uvjek ide titula. </a:t>
            </a:r>
          </a:p>
          <a:p>
            <a:endParaRPr lang="sr-Latn-RS" sz="2400" dirty="0" smtClean="0"/>
          </a:p>
          <a:p>
            <a:r>
              <a:rPr lang="sr-Latn-RS" sz="2400" dirty="0" smtClean="0"/>
              <a:t>2. Ulica i broj. </a:t>
            </a:r>
          </a:p>
          <a:p>
            <a:endParaRPr lang="sr-Latn-RS" sz="2400" dirty="0" smtClean="0"/>
          </a:p>
          <a:p>
            <a:r>
              <a:rPr lang="sr-Latn-RS" sz="2400" dirty="0" smtClean="0"/>
              <a:t>3. Poštanski broj i mjesto države u koju    </a:t>
            </a:r>
          </a:p>
          <a:p>
            <a:r>
              <a:rPr lang="sr-Latn-RS" sz="2400" dirty="0" smtClean="0"/>
              <a:t>    šaljemo razglednicu.  </a:t>
            </a:r>
          </a:p>
          <a:p>
            <a:endParaRPr lang="sr-Latn-RS" dirty="0" smtClean="0"/>
          </a:p>
        </p:txBody>
      </p:sp>
    </p:spTree>
    <p:extLst>
      <p:ext uri="{BB962C8B-B14F-4D97-AF65-F5344CB8AC3E}">
        <p14:creationId xmlns="" xmlns:p14="http://schemas.microsoft.com/office/powerpoint/2010/main" val="22552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Shot_20200412_204759468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734</TotalTime>
  <Words>175</Words>
  <Application>Microsoft Office PowerPoint</Application>
  <PresentationFormat>Custom</PresentationFormat>
  <Paragraphs>37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Clarity</vt:lpstr>
      <vt:lpstr>NASTAVNI PREDMET BOSANSKI JEZIK I KNJIŽEVNOST</vt:lpstr>
      <vt:lpstr>Slide 2</vt:lpstr>
      <vt:lpstr>Slide 3</vt:lpstr>
      <vt:lpstr>Slide 4</vt:lpstr>
      <vt:lpstr>Šta je razglednica?</vt:lpstr>
      <vt:lpstr>Poleđina razglednice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NASTAVNI PREDMET: GEOGRAFIJA</dc:title>
  <dc:creator>amelynp@live.com</dc:creator>
  <cp:lastModifiedBy>Ahmed</cp:lastModifiedBy>
  <cp:revision>44</cp:revision>
  <dcterms:created xsi:type="dcterms:W3CDTF">2020-03-21T13:15:25Z</dcterms:created>
  <dcterms:modified xsi:type="dcterms:W3CDTF">2020-05-05T21:11:15Z</dcterms:modified>
</cp:coreProperties>
</file>